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  <p:sldId id="873" r:id="rId16"/>
    <p:sldId id="874" r:id="rId17"/>
    <p:sldId id="875" r:id="rId18"/>
    <p:sldId id="876" r:id="rId1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基础训练   </a:t>
            </a:r>
            <a:r>
              <a:rPr lang="en-US" altLang="zh-CN" sz="4800" b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food is good before exercising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Mutton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Bread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Beef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 sz="340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34566" y="3181082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 根据第二段中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have some food like potatoes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bread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bananas and so on.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可知，锻炼前吃面包很好。故选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9029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415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意理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underlined part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there is no fixed time for you to exercise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probably mean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difficult for you to exercise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can’t exercise in the morning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must exercise in the afternoon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choose the time to exercise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中考新考法-4.eps" descr="id:21475011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998862" y="912719"/>
            <a:ext cx="5616624" cy="71608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256635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D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2756806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455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句意理解题。根据第三段中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 is a good time to exercise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it may not be good for you. You can also exercise in the afternoon or evening. So there is no fixed time for you to exercise.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可知，早上是锻炼身体的好时机，但可能对你不好，你也可以在下午或者晚上锻炼，所以你没有固定的锻炼时间。由此可知，下划线句子最有可能的意思是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你可以选择锻炼的时间。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5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2882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idea is RIGHT according to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Eat lots of chicken before doing exercise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exercise in the evening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Drink enough water after exercising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Exercise when you are tired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54646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1025982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细节理解题。根据第四段中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after exercising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must have much water. If you don’t drink enough water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may feel tired.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可知，运动后要喝足够的水。故选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0003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断文章篇章结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构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 shows the structure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中考新考法-8.eps" descr="id:214750113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02448" y="908720"/>
            <a:ext cx="6840760" cy="648093"/>
          </a:xfrm>
          <a:prstGeom prst="rect">
            <a:avLst/>
          </a:prstGeom>
        </p:spPr>
      </p:pic>
      <p:pic>
        <p:nvPicPr>
          <p:cNvPr id="5" name="qx19.jpg" descr="id:214750114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054646" y="3256825"/>
            <a:ext cx="1895495" cy="1540327"/>
          </a:xfrm>
          <a:prstGeom prst="rect">
            <a:avLst/>
          </a:prstGeom>
        </p:spPr>
      </p:pic>
      <p:pic>
        <p:nvPicPr>
          <p:cNvPr id="7" name="qx20.jpg" descr="id:214750115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679057" y="3285276"/>
            <a:ext cx="1895495" cy="1540327"/>
          </a:xfrm>
          <a:prstGeom prst="rect">
            <a:avLst/>
          </a:prstGeom>
        </p:spPr>
      </p:pic>
      <p:pic>
        <p:nvPicPr>
          <p:cNvPr id="8" name="qx21.jpg" descr="id:2147501158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6455246" y="2768326"/>
            <a:ext cx="1855610" cy="2159497"/>
          </a:xfrm>
          <a:prstGeom prst="rect">
            <a:avLst/>
          </a:prstGeom>
        </p:spPr>
      </p:pic>
      <p:pic>
        <p:nvPicPr>
          <p:cNvPr id="9" name="qx22.jpg" descr="id:2147501165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9250687" y="2622081"/>
            <a:ext cx="1656184" cy="2305742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1126654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A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39866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篇章结构题。通读全文可知，第一段引出话题，第二到五段分别介绍了四个关于体育运动的错误观点。所以本文的篇章结构为：总分结构。故选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56216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33665"/>
            <a:ext cx="11567000" cy="3791479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98275"/>
            <a:ext cx="11485848" cy="3865161"/>
          </a:xfrm>
        </p:spPr>
        <p:txBody>
          <a:bodyPr/>
          <a:lstStyle/>
          <a:p>
            <a:pPr hangingPunct="0">
              <a:lnSpc>
                <a:spcPct val="100000"/>
              </a:lnSpc>
              <a:spcAft>
                <a:spcPts val="0"/>
              </a:spcAft>
            </a:pPr>
            <a:endParaRPr lang="en-US" altLang="zh-CN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meat is not good food before you do exercise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the best food should have carbohydrate. 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运动前吃肉并不是好选择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因为最佳食物应含有碳水化合物。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译文.eps" descr="id:21474873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3321341"/>
            <a:ext cx="1224136" cy="37843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633" y="859983"/>
            <a:ext cx="2850254" cy="55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4263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72102"/>
            <a:ext cx="11567000" cy="3248986"/>
          </a:xfrm>
          <a:prstGeom prst="rect">
            <a:avLst/>
          </a:prstGeom>
        </p:spPr>
      </p:pic>
      <p:pic>
        <p:nvPicPr>
          <p:cNvPr id="4" name="分析.eps" descr="id:214748734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41653" y="1133370"/>
            <a:ext cx="1250325" cy="386536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837917"/>
            <a:ext cx="11485848" cy="33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句是主从复合句。本句的主句是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meat is not good food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 you do exercise 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引导的时间状语从句；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the best food should have carbohydrate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引导的原因状语从句。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975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2492896"/>
            <a:ext cx="3024336" cy="790377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492896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文是一篇说明文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主要向我们讲述了四个关于体育运动的错误观点。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6311230" y="4122995"/>
            <a:ext cx="553547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江苏泰州姜堰区期末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582" y="836712"/>
            <a:ext cx="10682980" cy="1402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6768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414216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know how to keep healthy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always exercise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drink a lot of water after exercising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Maybe your answers are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Today more and more people want to keep healthy through exercise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some of their ideas are not right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30053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Meat is good food before you do exercise because it has much energy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Wrong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have some food like potatoes, bread, bananas and so 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meat is not good food before you do exercise, because the best food should have carbohydrate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碳水化合物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90784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best time to exercise is early in the morning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Wrong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 is a good time to exercise, but it may not be good for you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also exercise in the afternoon or evening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there is no fixed time for you to exercise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5566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can’t drink water when you exercise because it makes you feel tired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Wrong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you exercise, you must have some water during breaks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after exercising, you must have much water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don’t drink enough water, you may feel tired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01058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Exercising every day is very important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Wrong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need to give your body a day to have a break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 much exercise is bad for your health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remember, don’t exercise when you are very tired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501720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断文章开篇方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式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writer start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listing numbers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asking questions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giving an example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telling a story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 sz="3400"/>
          </a:p>
        </p:txBody>
      </p:sp>
      <p:pic>
        <p:nvPicPr>
          <p:cNvPr id="4" name="中考新考法-8.eps" descr="id:214750112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16746" y="912777"/>
            <a:ext cx="6840760" cy="648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822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 根据第一段中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know how to keep healthy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always exercise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drink a lot of water after exercising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可知，作者是以提问的方式来开始这篇文章的。故选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3044202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835</TotalTime>
  <Words>672</Words>
  <Application>Microsoft Office PowerPoint</Application>
  <PresentationFormat>自定义</PresentationFormat>
  <Paragraphs>46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487</cp:revision>
  <dcterms:created xsi:type="dcterms:W3CDTF">2020-11-06T05:24:00Z</dcterms:created>
  <dcterms:modified xsi:type="dcterms:W3CDTF">2025-09-13T05:45:39Z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